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15.10.2015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54"/>
          <a:stretch/>
        </p:blipFill>
        <p:spPr bwMode="auto">
          <a:xfrm>
            <a:off x="310676" y="494365"/>
            <a:ext cx="8149756" cy="604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8992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Ofis Teması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Antonio Pedone</dc:creator>
  <cp:lastModifiedBy>A</cp:lastModifiedBy>
  <cp:revision>1</cp:revision>
  <dcterms:created xsi:type="dcterms:W3CDTF">2015-10-15T12:29:00Z</dcterms:created>
  <dcterms:modified xsi:type="dcterms:W3CDTF">2015-10-15T12:30:07Z</dcterms:modified>
</cp:coreProperties>
</file>